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"/>
  </p:notesMasterIdLst>
  <p:sldIdLst>
    <p:sldId id="262" r:id="rId3"/>
    <p:sldId id="256" r:id="rId4"/>
    <p:sldId id="260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3" clrIdx="0">
    <p:extLst>
      <p:ext uri="{19B8F6BF-5375-455C-9EA6-DF929625EA0E}">
        <p15:presenceInfo xmlns:p15="http://schemas.microsoft.com/office/powerpoint/2012/main" userId="Ale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3B255-D071-4C8B-8E8A-21B40091FB79}" type="datetimeFigureOut">
              <a:rPr lang="en-US" smtClean="0"/>
              <a:t>02-May-16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BE85-6B72-4C35-BF23-E602C3AE7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3BD7F-CC90-B745-910D-0DE8F44E1738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8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4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31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3034" y="2259670"/>
            <a:ext cx="5816125" cy="346906"/>
          </a:xfrm>
        </p:spPr>
        <p:txBody>
          <a:bodyPr anchor="t"/>
          <a:lstStyle>
            <a:lvl1pPr algn="l">
              <a:defRPr sz="2391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56907" y="2947056"/>
            <a:ext cx="5812252" cy="1022518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bg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33" y="268466"/>
            <a:ext cx="2152987" cy="38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155277" y="6255527"/>
            <a:ext cx="5493896" cy="36506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266"/>
              </a:lnSpc>
              <a:defRPr sz="984">
                <a:solidFill>
                  <a:schemeClr val="bg1"/>
                </a:solidFill>
              </a:defRPr>
            </a:lvl1pPr>
          </a:lstStyle>
          <a:p>
            <a:pPr defTabSz="915962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67" y="286283"/>
            <a:ext cx="2274472" cy="4106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19" y="2323451"/>
            <a:ext cx="4973501" cy="42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14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3034" y="2259670"/>
            <a:ext cx="5816125" cy="346906"/>
          </a:xfrm>
        </p:spPr>
        <p:txBody>
          <a:bodyPr anchor="t"/>
          <a:lstStyle>
            <a:lvl1pPr algn="l">
              <a:defRPr sz="2391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53034" y="2939717"/>
            <a:ext cx="5812252" cy="1022518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bg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33" y="268466"/>
            <a:ext cx="2152987" cy="38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155277" y="6255527"/>
            <a:ext cx="5493896" cy="36506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266"/>
              </a:lnSpc>
              <a:defRPr sz="984">
                <a:solidFill>
                  <a:schemeClr val="bg1"/>
                </a:solidFill>
              </a:defRPr>
            </a:lvl1pPr>
          </a:lstStyle>
          <a:p>
            <a:pPr defTabSz="915962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24" y="286474"/>
            <a:ext cx="2272358" cy="410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28" y="2323451"/>
            <a:ext cx="4953283" cy="42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61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3034" y="2259670"/>
            <a:ext cx="5816125" cy="346906"/>
          </a:xfrm>
        </p:spPr>
        <p:txBody>
          <a:bodyPr anchor="t"/>
          <a:lstStyle>
            <a:lvl1pPr algn="l">
              <a:defRPr sz="2391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53034" y="2951928"/>
            <a:ext cx="5812252" cy="1022518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bg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33" y="268466"/>
            <a:ext cx="2152987" cy="38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155277" y="6255527"/>
            <a:ext cx="5493896" cy="36506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266"/>
              </a:lnSpc>
              <a:defRPr sz="984">
                <a:solidFill>
                  <a:schemeClr val="bg1"/>
                </a:solidFill>
              </a:defRPr>
            </a:lvl1pPr>
          </a:lstStyle>
          <a:p>
            <a:pPr defTabSz="915962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24" y="286474"/>
            <a:ext cx="2272358" cy="410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28" y="2332122"/>
            <a:ext cx="4953283" cy="424865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77326" y="-1588692"/>
            <a:ext cx="184731" cy="36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5962"/>
            <a:endParaRPr lang="en-GB" sz="1803" dirty="0">
              <a:solidFill>
                <a:srgbClr val="4F53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40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3034" y="2259670"/>
            <a:ext cx="5816125" cy="346906"/>
          </a:xfrm>
        </p:spPr>
        <p:txBody>
          <a:bodyPr anchor="t"/>
          <a:lstStyle>
            <a:lvl1pPr algn="l">
              <a:defRPr sz="2391">
                <a:solidFill>
                  <a:srgbClr val="28282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56907" y="2947870"/>
            <a:ext cx="5812252" cy="1022518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rgbClr val="282828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155277" y="6255527"/>
            <a:ext cx="5493896" cy="36506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266"/>
              </a:lnSpc>
              <a:defRPr sz="984">
                <a:solidFill>
                  <a:srgbClr val="282828"/>
                </a:solidFill>
              </a:defRPr>
            </a:lvl1pPr>
          </a:lstStyle>
          <a:p>
            <a:pPr defTabSz="915962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624" y="286330"/>
            <a:ext cx="2272358" cy="4105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28" y="2332122"/>
            <a:ext cx="4953282" cy="424865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77326" y="-1588692"/>
            <a:ext cx="184731" cy="36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5962"/>
            <a:endParaRPr lang="en-GB" sz="1803" dirty="0">
              <a:solidFill>
                <a:srgbClr val="4F535A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33" y="267925"/>
            <a:ext cx="2152987" cy="386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5480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7133" y="2463720"/>
            <a:ext cx="6764933" cy="346906"/>
          </a:xfrm>
        </p:spPr>
        <p:txBody>
          <a:bodyPr anchor="t"/>
          <a:lstStyle>
            <a:lvl1pPr algn="l">
              <a:defRPr sz="2391">
                <a:solidFill>
                  <a:srgbClr val="282828"/>
                </a:solidFill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638" y="3145227"/>
            <a:ext cx="6760428" cy="1022518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bg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61638" y="4342816"/>
            <a:ext cx="6760428" cy="36506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266"/>
              </a:lnSpc>
              <a:defRPr sz="984">
                <a:solidFill>
                  <a:schemeClr val="bg1"/>
                </a:solidFill>
              </a:defRPr>
            </a:lvl1pPr>
          </a:lstStyle>
          <a:p>
            <a:pPr defTabSz="915962"/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33" y="268466"/>
            <a:ext cx="2152987" cy="38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24" y="286474"/>
            <a:ext cx="2272358" cy="4103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33" y="5078266"/>
            <a:ext cx="1761535" cy="151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30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334" y="6215230"/>
            <a:ext cx="2287971" cy="413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33" y="6038014"/>
            <a:ext cx="2905520" cy="5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9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06" y="6177255"/>
            <a:ext cx="2287971" cy="41312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57133" y="2861549"/>
            <a:ext cx="11309358" cy="346249"/>
          </a:xfrm>
        </p:spPr>
        <p:txBody>
          <a:bodyPr anchor="t"/>
          <a:lstStyle>
            <a:lvl1pPr algn="l">
              <a:defRPr sz="2391">
                <a:solidFill>
                  <a:srgbClr val="28282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7133" y="3379026"/>
            <a:ext cx="11309358" cy="1022518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rgbClr val="282828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3" y="267926"/>
            <a:ext cx="2905520" cy="55603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921891" y="133619"/>
            <a:ext cx="2947944" cy="971958"/>
          </a:xfrm>
        </p:spPr>
        <p:txBody>
          <a:bodyPr/>
          <a:lstStyle>
            <a:lvl1pPr marL="0" indent="0">
              <a:buNone/>
              <a:defRPr sz="984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21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06" y="1187104"/>
            <a:ext cx="5772510" cy="4874745"/>
          </a:xfrm>
        </p:spPr>
        <p:txBody>
          <a:bodyPr>
            <a:noAutofit/>
          </a:bodyPr>
          <a:lstStyle>
            <a:lvl1pPr marL="205053" indent="-205053">
              <a:lnSpc>
                <a:spcPts val="2813"/>
              </a:lnSpc>
              <a:defRPr sz="2250"/>
            </a:lvl1pPr>
            <a:lvl2pPr marL="462161" indent="-205053">
              <a:lnSpc>
                <a:spcPts val="2813"/>
              </a:lnSpc>
              <a:tabLst/>
              <a:defRPr sz="2250"/>
            </a:lvl2pPr>
            <a:lvl3pPr>
              <a:lnSpc>
                <a:spcPts val="2813"/>
              </a:lnSpc>
              <a:defRPr sz="2250"/>
            </a:lvl3pPr>
            <a:lvl4pPr>
              <a:lnSpc>
                <a:spcPts val="2813"/>
              </a:lnSpc>
              <a:defRPr sz="2250"/>
            </a:lvl4pPr>
            <a:lvl5pPr>
              <a:lnSpc>
                <a:spcPts val="2813"/>
              </a:lnSpc>
              <a:defRPr sz="225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387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95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06" y="1187104"/>
            <a:ext cx="7866549" cy="4874745"/>
          </a:xfrm>
        </p:spPr>
        <p:txBody>
          <a:bodyPr>
            <a:noAutofit/>
          </a:bodyPr>
          <a:lstStyle>
            <a:lvl1pPr marL="205053" indent="-205053">
              <a:lnSpc>
                <a:spcPts val="2532"/>
              </a:lnSpc>
              <a:defRPr sz="1969"/>
            </a:lvl1pPr>
            <a:lvl2pPr marL="462161" indent="-205053">
              <a:lnSpc>
                <a:spcPts val="2532"/>
              </a:lnSpc>
              <a:tabLst/>
              <a:defRPr sz="1969"/>
            </a:lvl2pPr>
            <a:lvl3pPr>
              <a:lnSpc>
                <a:spcPts val="2532"/>
              </a:lnSpc>
              <a:defRPr sz="1969"/>
            </a:lvl3pPr>
            <a:lvl4pPr>
              <a:lnSpc>
                <a:spcPts val="2532"/>
              </a:lnSpc>
              <a:defRPr sz="1969"/>
            </a:lvl4pPr>
            <a:lvl5pPr>
              <a:lnSpc>
                <a:spcPts val="2532"/>
              </a:lnSpc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5600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615120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22684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39298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4371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06" y="1187104"/>
            <a:ext cx="11475387" cy="4874745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/>
            </a:lvl1pPr>
            <a:lvl2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2pPr>
            <a:lvl3pPr marL="463268" indent="-205053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tabLst/>
              <a:defRPr sz="1969"/>
            </a:lvl3pPr>
            <a:lvl4pPr>
              <a:lnSpc>
                <a:spcPts val="2532"/>
              </a:lnSpc>
              <a:spcAft>
                <a:spcPts val="563"/>
              </a:spcAft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39898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179035" y="2676629"/>
            <a:ext cx="3884621" cy="3465489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39298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7706" y="1050640"/>
            <a:ext cx="8072698" cy="1590179"/>
          </a:xfrm>
        </p:spPr>
        <p:txBody>
          <a:bodyPr>
            <a:spAutoFit/>
          </a:bodyPr>
          <a:lstStyle>
            <a:lvl1pPr marL="0" indent="0">
              <a:lnSpc>
                <a:spcPts val="1969"/>
              </a:lnSpc>
              <a:spcAft>
                <a:spcPts val="563"/>
              </a:spcAft>
              <a:buNone/>
              <a:defRPr sz="1406"/>
            </a:lvl1pPr>
            <a:lvl2pPr marL="162017" indent="-162017">
              <a:lnSpc>
                <a:spcPts val="1969"/>
              </a:lnSpc>
              <a:spcAft>
                <a:spcPts val="563"/>
              </a:spcAft>
              <a:buFont typeface="Arial" charset="0"/>
              <a:buChar char="•"/>
              <a:defRPr sz="1406"/>
            </a:lvl2pPr>
            <a:lvl3pPr marL="324035" indent="-162017">
              <a:lnSpc>
                <a:spcPts val="1969"/>
              </a:lnSpc>
              <a:spcAft>
                <a:spcPts val="563"/>
              </a:spcAft>
              <a:buFont typeface=".HelveticaNeueDeskInterface-Regular" charset="0"/>
              <a:buChar char="–"/>
              <a:tabLst/>
              <a:defRPr sz="1406"/>
            </a:lvl3pPr>
            <a:lvl4pPr>
              <a:lnSpc>
                <a:spcPts val="1969"/>
              </a:lnSpc>
              <a:spcAft>
                <a:spcPts val="563"/>
              </a:spcAft>
              <a:defRPr sz="1406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7133" y="2301676"/>
            <a:ext cx="3885194" cy="374953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79035" y="2301676"/>
            <a:ext cx="3885194" cy="374953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063656" y="2301676"/>
            <a:ext cx="3821902" cy="374953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88323" y="2731518"/>
            <a:ext cx="3701154" cy="3294018"/>
          </a:xfrm>
        </p:spPr>
        <p:txBody>
          <a:bodyPr/>
          <a:lstStyle>
            <a:lvl1pPr marL="0" indent="0">
              <a:lnSpc>
                <a:spcPts val="1828"/>
              </a:lnSpc>
              <a:spcAft>
                <a:spcPts val="563"/>
              </a:spcAft>
              <a:buNone/>
              <a:defRPr sz="1266" b="1"/>
            </a:lvl1pPr>
            <a:lvl2pPr marL="7815" indent="0">
              <a:lnSpc>
                <a:spcPts val="1828"/>
              </a:lnSpc>
              <a:spcAft>
                <a:spcPts val="563"/>
              </a:spcAft>
              <a:buNone/>
              <a:tabLst/>
              <a:defRPr sz="1266"/>
            </a:lvl2pPr>
            <a:lvl3pPr marL="162017" indent="-162017">
              <a:lnSpc>
                <a:spcPts val="1828"/>
              </a:lnSpc>
              <a:spcAft>
                <a:spcPts val="563"/>
              </a:spcAft>
              <a:buFont typeface="Arial" charset="0"/>
              <a:buChar char="•"/>
              <a:defRPr sz="1266"/>
            </a:lvl3pPr>
            <a:lvl4pPr marL="326566" indent="-164549">
              <a:lnSpc>
                <a:spcPts val="1828"/>
              </a:lnSpc>
              <a:spcAft>
                <a:spcPts val="563"/>
              </a:spcAft>
              <a:buFont typeface=".HelveticaNeueDeskInterface-Regular" charset="0"/>
              <a:buChar char="–"/>
              <a:tabLst/>
              <a:defRPr sz="1266"/>
            </a:lvl4pPr>
            <a:lvl5pPr>
              <a:lnSpc>
                <a:spcPts val="1828"/>
              </a:lnSpc>
              <a:spcAft>
                <a:spcPts val="563"/>
              </a:spcAft>
              <a:defRPr sz="126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340051" y="2731518"/>
            <a:ext cx="3701154" cy="3294018"/>
          </a:xfrm>
        </p:spPr>
        <p:txBody>
          <a:bodyPr/>
          <a:lstStyle>
            <a:lvl1pPr marL="0" indent="0">
              <a:lnSpc>
                <a:spcPts val="1828"/>
              </a:lnSpc>
              <a:spcAft>
                <a:spcPts val="563"/>
              </a:spcAft>
              <a:buNone/>
              <a:defRPr sz="1266" b="1"/>
            </a:lvl1pPr>
            <a:lvl2pPr marL="7815" indent="0">
              <a:lnSpc>
                <a:spcPts val="1828"/>
              </a:lnSpc>
              <a:spcAft>
                <a:spcPts val="563"/>
              </a:spcAft>
              <a:buNone/>
              <a:tabLst/>
              <a:defRPr sz="1266"/>
            </a:lvl2pPr>
            <a:lvl3pPr marL="162017" indent="-162017">
              <a:lnSpc>
                <a:spcPts val="1828"/>
              </a:lnSpc>
              <a:spcAft>
                <a:spcPts val="563"/>
              </a:spcAft>
              <a:buFont typeface="Arial" charset="0"/>
              <a:buChar char="•"/>
              <a:defRPr sz="1266"/>
            </a:lvl3pPr>
            <a:lvl4pPr marL="326566" indent="-164549">
              <a:lnSpc>
                <a:spcPts val="1828"/>
              </a:lnSpc>
              <a:spcAft>
                <a:spcPts val="563"/>
              </a:spcAft>
              <a:buFont typeface=".HelveticaNeueDeskInterface-Regular" charset="0"/>
              <a:buChar char="–"/>
              <a:tabLst/>
              <a:defRPr sz="1266"/>
            </a:lvl4pPr>
            <a:lvl5pPr>
              <a:lnSpc>
                <a:spcPts val="1828"/>
              </a:lnSpc>
              <a:spcAft>
                <a:spcPts val="563"/>
              </a:spcAft>
              <a:defRPr sz="126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184403" y="2731518"/>
            <a:ext cx="3701154" cy="3294018"/>
          </a:xfrm>
        </p:spPr>
        <p:txBody>
          <a:bodyPr/>
          <a:lstStyle>
            <a:lvl1pPr marL="0" indent="0">
              <a:lnSpc>
                <a:spcPts val="1828"/>
              </a:lnSpc>
              <a:spcAft>
                <a:spcPts val="563"/>
              </a:spcAft>
              <a:buNone/>
              <a:defRPr sz="1266" b="1"/>
            </a:lvl1pPr>
            <a:lvl2pPr marL="7815" indent="0">
              <a:lnSpc>
                <a:spcPts val="1828"/>
              </a:lnSpc>
              <a:spcAft>
                <a:spcPts val="563"/>
              </a:spcAft>
              <a:buNone/>
              <a:tabLst/>
              <a:defRPr sz="1266"/>
            </a:lvl2pPr>
            <a:lvl3pPr marL="162017" indent="-162017">
              <a:lnSpc>
                <a:spcPts val="1828"/>
              </a:lnSpc>
              <a:spcAft>
                <a:spcPts val="563"/>
              </a:spcAft>
              <a:buFont typeface="Arial" charset="0"/>
              <a:buChar char="•"/>
              <a:defRPr sz="1266"/>
            </a:lvl3pPr>
            <a:lvl4pPr marL="326566" indent="-164549">
              <a:lnSpc>
                <a:spcPts val="1828"/>
              </a:lnSpc>
              <a:spcAft>
                <a:spcPts val="563"/>
              </a:spcAft>
              <a:buFont typeface=".HelveticaNeueDeskInterface-Regular" charset="0"/>
              <a:buChar char="–"/>
              <a:tabLst/>
              <a:defRPr sz="1266"/>
            </a:lvl4pPr>
            <a:lvl5pPr>
              <a:lnSpc>
                <a:spcPts val="1828"/>
              </a:lnSpc>
              <a:spcAft>
                <a:spcPts val="563"/>
              </a:spcAft>
              <a:defRPr sz="126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57133" y="6142118"/>
            <a:ext cx="11528425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21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06" y="1187104"/>
            <a:ext cx="5078115" cy="4874745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 marL="463268" indent="-205053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6672371" y="1187104"/>
            <a:ext cx="5078115" cy="4874745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 marL="463268" indent="-205053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1853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05" y="1187104"/>
            <a:ext cx="5718262" cy="4874745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 marL="463268" indent="-205053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162371" y="1243195"/>
            <a:ext cx="5670721" cy="4902334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1507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57705" y="712527"/>
            <a:ext cx="11476231" cy="5432946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7078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57707" y="1248088"/>
            <a:ext cx="5679431" cy="2673435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50177" y="1248088"/>
            <a:ext cx="5679431" cy="2673435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705" y="4175704"/>
            <a:ext cx="5556910" cy="1886144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>
              <a:lnSpc>
                <a:spcPts val="2532"/>
              </a:lnSpc>
              <a:spcAft>
                <a:spcPts val="563"/>
              </a:spcAft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50177" y="4175704"/>
            <a:ext cx="5556910" cy="1886144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>
              <a:lnSpc>
                <a:spcPts val="2532"/>
              </a:lnSpc>
              <a:spcAft>
                <a:spcPts val="563"/>
              </a:spcAft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93662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57707" y="1248089"/>
            <a:ext cx="2788776" cy="1584773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705" y="3141953"/>
            <a:ext cx="2788778" cy="2759384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 marL="463268" indent="-205053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253244" y="1248089"/>
            <a:ext cx="2788776" cy="1584773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48780" y="1248089"/>
            <a:ext cx="2788776" cy="1584773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044316" y="1248089"/>
            <a:ext cx="2788776" cy="1584773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253243" y="3141953"/>
            <a:ext cx="2788778" cy="2759384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 marL="463268" indent="-205053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148780" y="3141953"/>
            <a:ext cx="2788778" cy="2759384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 marL="463268" indent="-205053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044316" y="3141953"/>
            <a:ext cx="2788778" cy="2759384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 marL="463268" indent="-205053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204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679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5659418"/>
          </a:xfrm>
        </p:spPr>
        <p:txBody>
          <a:bodyPr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8876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5436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87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7706" y="268355"/>
            <a:ext cx="11476974" cy="5878519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224513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154507" y="268355"/>
            <a:ext cx="5679431" cy="5878519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7707" y="268355"/>
            <a:ext cx="5679431" cy="5878519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279339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154507" y="268355"/>
            <a:ext cx="5679431" cy="2883563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7707" y="268355"/>
            <a:ext cx="5679431" cy="5878519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54507" y="3263311"/>
            <a:ext cx="5679431" cy="2883563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826079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57705" y="802535"/>
            <a:ext cx="11476231" cy="5070919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57704" y="6004977"/>
            <a:ext cx="11475663" cy="319288"/>
          </a:xfrm>
        </p:spPr>
        <p:txBody>
          <a:bodyPr/>
          <a:lstStyle>
            <a:lvl1pPr marL="0" indent="0">
              <a:lnSpc>
                <a:spcPts val="1828"/>
              </a:lnSpc>
              <a:buNone/>
              <a:defRPr sz="1406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91212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57706" y="802537"/>
            <a:ext cx="5679431" cy="5070919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153936" y="802538"/>
            <a:ext cx="5679431" cy="5071920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57705" y="6004977"/>
            <a:ext cx="5679432" cy="319288"/>
          </a:xfrm>
        </p:spPr>
        <p:txBody>
          <a:bodyPr/>
          <a:lstStyle>
            <a:lvl1pPr marL="0" indent="0">
              <a:lnSpc>
                <a:spcPts val="1828"/>
              </a:lnSpc>
              <a:buNone/>
              <a:defRPr sz="1406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53936" y="6004977"/>
            <a:ext cx="5679432" cy="319288"/>
          </a:xfrm>
        </p:spPr>
        <p:txBody>
          <a:bodyPr/>
          <a:lstStyle>
            <a:lvl1pPr marL="0" indent="0">
              <a:lnSpc>
                <a:spcPts val="1828"/>
              </a:lnSpc>
              <a:buNone/>
              <a:defRPr sz="1406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292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153936" y="802538"/>
            <a:ext cx="5679431" cy="2357462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57706" y="802537"/>
            <a:ext cx="5679431" cy="4808772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53936" y="3253968"/>
            <a:ext cx="5679431" cy="2357340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57705" y="5764601"/>
            <a:ext cx="5679432" cy="319288"/>
          </a:xfrm>
        </p:spPr>
        <p:txBody>
          <a:bodyPr/>
          <a:lstStyle>
            <a:lvl1pPr marL="0" indent="0">
              <a:lnSpc>
                <a:spcPts val="1828"/>
              </a:lnSpc>
              <a:buNone/>
              <a:defRPr sz="1406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53936" y="5764601"/>
            <a:ext cx="5679432" cy="319288"/>
          </a:xfrm>
        </p:spPr>
        <p:txBody>
          <a:bodyPr/>
          <a:lstStyle>
            <a:lvl1pPr marL="0" indent="0">
              <a:lnSpc>
                <a:spcPts val="1828"/>
              </a:lnSpc>
              <a:buNone/>
              <a:defRPr sz="1406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153936" y="6025760"/>
            <a:ext cx="5679432" cy="319288"/>
          </a:xfrm>
        </p:spPr>
        <p:txBody>
          <a:bodyPr/>
          <a:lstStyle>
            <a:lvl1pPr marL="0" indent="0">
              <a:lnSpc>
                <a:spcPts val="1828"/>
              </a:lnSpc>
              <a:buNone/>
              <a:defRPr sz="1406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20294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472278" y="802536"/>
            <a:ext cx="3361090" cy="3651340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57705" y="802537"/>
            <a:ext cx="3361090" cy="3116476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472278" y="4544333"/>
            <a:ext cx="3361090" cy="1602542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57705" y="4010152"/>
            <a:ext cx="3361090" cy="2136723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829686" y="802538"/>
            <a:ext cx="4518573" cy="2582294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829686" y="3475972"/>
            <a:ext cx="4518573" cy="2670903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27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0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120" y="1008559"/>
            <a:ext cx="9982020" cy="4416068"/>
          </a:xfrm>
        </p:spPr>
        <p:txBody>
          <a:bodyPr anchor="ctr"/>
          <a:lstStyle>
            <a:lvl1pPr marL="161868" indent="-154054">
              <a:lnSpc>
                <a:spcPts val="4219"/>
              </a:lnSpc>
              <a:spcAft>
                <a:spcPts val="1125"/>
              </a:spcAft>
              <a:buNone/>
              <a:tabLst/>
              <a:defRPr sz="3797">
                <a:solidFill>
                  <a:srgbClr val="2DBBAA"/>
                </a:solidFill>
              </a:defRPr>
            </a:lvl1pPr>
            <a:lvl2pPr marL="161868" indent="0">
              <a:lnSpc>
                <a:spcPts val="2532"/>
              </a:lnSpc>
              <a:spcAft>
                <a:spcPts val="703"/>
              </a:spcAft>
              <a:buNone/>
              <a:tabLst/>
              <a:defRPr sz="1969"/>
            </a:lvl2pPr>
          </a:lstStyle>
          <a:p>
            <a:pPr lvl="0"/>
            <a:r>
              <a:rPr lang="en-GB" noProof="0" dirty="0" smtClean="0"/>
              <a:t>“Click to edit </a:t>
            </a:r>
            <a:br>
              <a:rPr lang="en-GB" noProof="0" dirty="0" smtClean="0"/>
            </a:br>
            <a:r>
              <a:rPr lang="en-GB" noProof="0" dirty="0" smtClean="0"/>
              <a:t>Master text styles</a:t>
            </a:r>
          </a:p>
          <a:p>
            <a:pPr lvl="1"/>
            <a:r>
              <a:rPr lang="en-GB" noProof="0" dirty="0" smtClean="0"/>
              <a:t>Second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2349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412700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08307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412700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309365"/>
            <a:ext cx="11475662" cy="5659418"/>
          </a:xfrm>
        </p:spPr>
        <p:txBody>
          <a:bodyPr anchor="ctr">
            <a:noAutofit/>
          </a:bodyPr>
          <a:lstStyle>
            <a:lvl1pPr>
              <a:lnSpc>
                <a:spcPts val="3938"/>
              </a:lnSpc>
              <a:defRPr sz="3797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744361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412700"/>
          </a:xfrm>
        </p:spPr>
        <p:txBody>
          <a:bodyPr/>
          <a:lstStyle>
            <a:lvl1pPr marL="0" indent="0">
              <a:buNone/>
              <a:defRPr sz="1406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309365"/>
            <a:ext cx="11475662" cy="5659418"/>
          </a:xfrm>
        </p:spPr>
        <p:txBody>
          <a:bodyPr anchor="ctr">
            <a:noAutofit/>
          </a:bodyPr>
          <a:lstStyle>
            <a:lvl1pPr>
              <a:lnSpc>
                <a:spcPts val="3938"/>
              </a:lnSpc>
              <a:defRPr sz="3797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16571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83" y="3579375"/>
            <a:ext cx="3302403" cy="2219875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0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0"/>
              </a:spcAft>
              <a:buFont typeface="Arial" charset="0"/>
              <a:buChar char="•"/>
              <a:defRPr sz="1969"/>
            </a:lvl3pPr>
            <a:lvl4pPr marL="410106" indent="-205053">
              <a:lnSpc>
                <a:spcPts val="2532"/>
              </a:lnSpc>
              <a:spcAft>
                <a:spcPts val="0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0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891491" y="1514222"/>
            <a:ext cx="2200231" cy="1673730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844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4997483" y="3579375"/>
            <a:ext cx="3092503" cy="2219875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0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0"/>
              </a:spcAft>
              <a:buFont typeface="Arial" charset="0"/>
              <a:buChar char="•"/>
              <a:defRPr sz="1969"/>
            </a:lvl3pPr>
            <a:lvl4pPr marL="410106" indent="-205053">
              <a:lnSpc>
                <a:spcPts val="2532"/>
              </a:lnSpc>
              <a:spcAft>
                <a:spcPts val="0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0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4996773" y="1514222"/>
            <a:ext cx="2200231" cy="1673730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844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999369" y="3579375"/>
            <a:ext cx="3092503" cy="2219875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0"/>
              </a:spcAft>
              <a:buFont typeface="Arial" charset="0"/>
              <a:buNone/>
              <a:defRPr sz="1969"/>
            </a:lvl2pPr>
            <a:lvl3pPr marL="205053" indent="-205053">
              <a:lnSpc>
                <a:spcPts val="2532"/>
              </a:lnSpc>
              <a:spcAft>
                <a:spcPts val="0"/>
              </a:spcAft>
              <a:buFont typeface="Arial" charset="0"/>
              <a:buChar char="•"/>
              <a:defRPr sz="1969"/>
            </a:lvl3pPr>
            <a:lvl4pPr marL="410106" indent="-205053">
              <a:lnSpc>
                <a:spcPts val="2532"/>
              </a:lnSpc>
              <a:spcAft>
                <a:spcPts val="0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0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8978959" y="1514222"/>
            <a:ext cx="2200231" cy="1673730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844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33297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39298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607776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59024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06" y="2405789"/>
            <a:ext cx="6438233" cy="3326884"/>
          </a:xfrm>
        </p:spPr>
        <p:txBody>
          <a:bodyPr>
            <a:noAutofit/>
          </a:bodyPr>
          <a:lstStyle>
            <a:lvl1pPr marL="0" indent="0">
              <a:lnSpc>
                <a:spcPts val="2110"/>
              </a:lnSpc>
              <a:spcAft>
                <a:spcPts val="563"/>
              </a:spcAft>
              <a:buNone/>
              <a:defRPr sz="1969" b="1"/>
            </a:lvl1pPr>
            <a:lvl2pPr marL="205405" indent="-205405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tabLst/>
              <a:defRPr sz="1969"/>
            </a:lvl2pPr>
            <a:lvl3pPr marL="410106" indent="-205053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tabLst/>
              <a:defRPr sz="1969"/>
            </a:lvl3pPr>
            <a:lvl4pPr>
              <a:lnSpc>
                <a:spcPts val="1969"/>
              </a:lnSpc>
              <a:spcAft>
                <a:spcPts val="563"/>
              </a:spcAft>
              <a:defRPr sz="1547"/>
            </a:lvl4pPr>
            <a:lvl5pPr>
              <a:lnSpc>
                <a:spcPts val="2110"/>
              </a:lnSpc>
              <a:spcAft>
                <a:spcPts val="563"/>
              </a:spcAft>
              <a:defRPr sz="1688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57706" y="1186216"/>
            <a:ext cx="6438233" cy="1092920"/>
          </a:xfrm>
        </p:spPr>
        <p:txBody>
          <a:bodyPr>
            <a:noAutofit/>
          </a:bodyPr>
          <a:lstStyle>
            <a:lvl1pPr marL="0" indent="0">
              <a:lnSpc>
                <a:spcPts val="2813"/>
              </a:lnSpc>
              <a:spcAft>
                <a:spcPts val="0"/>
              </a:spcAft>
              <a:buNone/>
              <a:defRPr sz="2250" b="0">
                <a:solidFill>
                  <a:schemeClr val="accent4"/>
                </a:solidFill>
              </a:defRPr>
            </a:lvl1pPr>
            <a:lvl2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2pPr>
            <a:lvl3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tabLst/>
              <a:defRPr sz="1547"/>
            </a:lvl3pPr>
            <a:lvl4pPr>
              <a:lnSpc>
                <a:spcPts val="1969"/>
              </a:lnSpc>
              <a:spcAft>
                <a:spcPts val="563"/>
              </a:spcAft>
              <a:defRPr sz="1406"/>
            </a:lvl4pPr>
            <a:lvl5pPr>
              <a:lnSpc>
                <a:spcPts val="2110"/>
              </a:lnSpc>
              <a:spcAft>
                <a:spcPts val="563"/>
              </a:spcAft>
              <a:defRPr sz="154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7561246" y="1247808"/>
            <a:ext cx="4270616" cy="4631435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2110"/>
              </a:lnSpc>
              <a:spcBef>
                <a:spcPts val="591"/>
              </a:spcBef>
              <a:spcAft>
                <a:spcPts val="0"/>
              </a:spcAft>
              <a:buNone/>
              <a:defRPr sz="1688" b="1">
                <a:solidFill>
                  <a:schemeClr val="bg1"/>
                </a:solidFill>
              </a:defRPr>
            </a:lvl1pPr>
            <a:lvl2pPr marL="162017" indent="-162017">
              <a:lnSpc>
                <a:spcPts val="2110"/>
              </a:lnSpc>
              <a:spcBef>
                <a:spcPts val="591"/>
              </a:spcBef>
              <a:spcAft>
                <a:spcPts val="0"/>
              </a:spcAft>
              <a:buFont typeface="Arial" charset="0"/>
              <a:buChar char="•"/>
              <a:defRPr sz="1688">
                <a:solidFill>
                  <a:schemeClr val="bg1"/>
                </a:solidFill>
              </a:defRPr>
            </a:lvl2pPr>
            <a:lvl3pPr marL="324035" indent="-162017">
              <a:lnSpc>
                <a:spcPts val="1547"/>
              </a:lnSpc>
              <a:spcBef>
                <a:spcPts val="591"/>
              </a:spcBef>
              <a:spcAft>
                <a:spcPts val="0"/>
              </a:spcAft>
              <a:buFont typeface=".HelveticaNeueDeskInterface-Regular" charset="0"/>
              <a:buChar char="–"/>
              <a:tabLst/>
              <a:defRPr sz="1406">
                <a:solidFill>
                  <a:schemeClr val="bg1"/>
                </a:solidFill>
              </a:defRPr>
            </a:lvl3pPr>
            <a:lvl4pPr>
              <a:lnSpc>
                <a:spcPts val="1969"/>
              </a:lnSpc>
              <a:spcBef>
                <a:spcPts val="591"/>
              </a:spcBef>
              <a:spcAft>
                <a:spcPts val="0"/>
              </a:spcAft>
              <a:defRPr sz="1406">
                <a:solidFill>
                  <a:schemeClr val="bg1"/>
                </a:solidFill>
              </a:defRPr>
            </a:lvl4pPr>
            <a:lvl5pPr>
              <a:lnSpc>
                <a:spcPts val="2110"/>
              </a:lnSpc>
              <a:spcBef>
                <a:spcPts val="591"/>
              </a:spcBef>
              <a:spcAft>
                <a:spcPts val="0"/>
              </a:spcAft>
              <a:defRPr sz="154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072961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878205" y="2718641"/>
            <a:ext cx="3020255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2110"/>
              </a:lnSpc>
              <a:spcAft>
                <a:spcPts val="0"/>
              </a:spcAft>
              <a:buNone/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878205" y="980070"/>
            <a:ext cx="3020255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2110"/>
              </a:lnSpc>
              <a:spcAft>
                <a:spcPts val="0"/>
              </a:spcAft>
              <a:buNone/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586452" y="980070"/>
            <a:ext cx="3020255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2110"/>
              </a:lnSpc>
              <a:spcAft>
                <a:spcPts val="0"/>
              </a:spcAft>
              <a:buNone/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294698" y="980070"/>
            <a:ext cx="3020255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2110"/>
              </a:lnSpc>
              <a:spcAft>
                <a:spcPts val="0"/>
              </a:spcAft>
              <a:buNone/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878205" y="4457212"/>
            <a:ext cx="3020255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2110"/>
              </a:lnSpc>
              <a:spcAft>
                <a:spcPts val="0"/>
              </a:spcAft>
              <a:buNone/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586452" y="4457212"/>
            <a:ext cx="3020255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2110"/>
              </a:lnSpc>
              <a:spcAft>
                <a:spcPts val="0"/>
              </a:spcAft>
              <a:buNone/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294698" y="4457212"/>
            <a:ext cx="3020255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2110"/>
              </a:lnSpc>
              <a:spcAft>
                <a:spcPts val="0"/>
              </a:spcAft>
              <a:buNone/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586452" y="2718641"/>
            <a:ext cx="3020255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2110"/>
              </a:lnSpc>
              <a:spcAft>
                <a:spcPts val="0"/>
              </a:spcAft>
              <a:buNone/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294698" y="2718641"/>
            <a:ext cx="3020255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2110"/>
              </a:lnSpc>
              <a:spcAft>
                <a:spcPts val="0"/>
              </a:spcAft>
              <a:buNone/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1406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7705" y="1180585"/>
            <a:ext cx="6387212" cy="4874745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 b="0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162017" indent="-162017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 marL="324035" indent="-162017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306704" y="1199119"/>
            <a:ext cx="4437772" cy="234478"/>
          </a:xfrm>
        </p:spPr>
        <p:txBody>
          <a:bodyPr wrap="square">
            <a:spAutoFit/>
          </a:bodyPr>
          <a:lstStyle>
            <a:lvl1pPr marL="0" indent="0">
              <a:lnSpc>
                <a:spcPts val="1828"/>
              </a:lnSpc>
              <a:spcAft>
                <a:spcPts val="563"/>
              </a:spcAft>
              <a:buNone/>
              <a:defRPr sz="1406" b="1">
                <a:solidFill>
                  <a:schemeClr val="accent1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899078" y="1433597"/>
            <a:ext cx="5134792" cy="4841111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35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066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7705" y="1180585"/>
            <a:ext cx="6387212" cy="4874745"/>
          </a:xfrm>
        </p:spPr>
        <p:txBody>
          <a:bodyPr>
            <a:no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 b="0">
                <a:solidFill>
                  <a:schemeClr val="accent1"/>
                </a:solidFill>
              </a:defRPr>
            </a:lvl1pPr>
            <a:lvl2pPr marL="0" indent="0">
              <a:lnSpc>
                <a:spcPts val="2532"/>
              </a:lnSpc>
              <a:spcAft>
                <a:spcPts val="563"/>
              </a:spcAft>
              <a:buFont typeface="Arial" charset="0"/>
              <a:buNone/>
              <a:defRPr sz="1969"/>
            </a:lvl2pPr>
            <a:lvl3pPr marL="162017" indent="-162017">
              <a:lnSpc>
                <a:spcPts val="2532"/>
              </a:lnSpc>
              <a:spcAft>
                <a:spcPts val="563"/>
              </a:spcAft>
              <a:buFont typeface="Arial" charset="0"/>
              <a:buChar char="•"/>
              <a:defRPr sz="1969"/>
            </a:lvl3pPr>
            <a:lvl4pPr marL="324035" indent="-162017">
              <a:lnSpc>
                <a:spcPts val="2532"/>
              </a:lnSpc>
              <a:spcAft>
                <a:spcPts val="563"/>
              </a:spcAft>
              <a:buFont typeface=".HelveticaNeueDeskInterface-Regular" charset="0"/>
              <a:buChar char="–"/>
              <a:defRPr sz="1969"/>
            </a:lvl4pPr>
            <a:lvl5pPr>
              <a:lnSpc>
                <a:spcPts val="2532"/>
              </a:lnSpc>
              <a:spcAft>
                <a:spcPts val="563"/>
              </a:spcAft>
              <a:defRPr sz="196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306704" y="1199119"/>
            <a:ext cx="4437772" cy="234478"/>
          </a:xfrm>
        </p:spPr>
        <p:txBody>
          <a:bodyPr wrap="square">
            <a:spAutoFit/>
          </a:bodyPr>
          <a:lstStyle>
            <a:lvl1pPr marL="0" indent="0">
              <a:lnSpc>
                <a:spcPts val="1828"/>
              </a:lnSpc>
              <a:spcAft>
                <a:spcPts val="563"/>
              </a:spcAft>
              <a:buNone/>
              <a:defRPr sz="1406" b="1">
                <a:solidFill>
                  <a:schemeClr val="accent1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899078" y="1433597"/>
            <a:ext cx="5134792" cy="4841111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1906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60627" y="1185420"/>
            <a:ext cx="5599422" cy="324661"/>
          </a:xfrm>
        </p:spPr>
        <p:txBody>
          <a:bodyPr wrap="square">
            <a:sp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 b="1">
                <a:solidFill>
                  <a:schemeClr val="tx1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067112" y="1474078"/>
            <a:ext cx="5966758" cy="4409596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67337" y="1185420"/>
            <a:ext cx="5599422" cy="324661"/>
          </a:xfrm>
        </p:spPr>
        <p:txBody>
          <a:bodyPr wrap="square">
            <a:sp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 b="1">
                <a:solidFill>
                  <a:schemeClr val="tx1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57132" y="6027578"/>
            <a:ext cx="11676737" cy="368999"/>
          </a:xfrm>
        </p:spPr>
        <p:txBody>
          <a:bodyPr wrap="square">
            <a:noAutofit/>
          </a:bodyPr>
          <a:lstStyle>
            <a:lvl1pPr marL="1735894" indent="-1735894">
              <a:lnSpc>
                <a:spcPts val="1125"/>
              </a:lnSpc>
              <a:spcAft>
                <a:spcPts val="563"/>
              </a:spcAft>
              <a:buNone/>
              <a:tabLst>
                <a:tab pos="1734777" algn="l"/>
              </a:tabLst>
              <a:defRPr sz="844" b="0">
                <a:solidFill>
                  <a:srgbClr val="85888D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1474078"/>
            <a:ext cx="5966758" cy="4409596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95016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60627" y="1185420"/>
            <a:ext cx="5599422" cy="324661"/>
          </a:xfrm>
        </p:spPr>
        <p:txBody>
          <a:bodyPr wrap="square">
            <a:sp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 b="1">
                <a:solidFill>
                  <a:schemeClr val="tx1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067112" y="1474078"/>
            <a:ext cx="5966758" cy="4409596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67337" y="1185420"/>
            <a:ext cx="5599422" cy="324661"/>
          </a:xfrm>
        </p:spPr>
        <p:txBody>
          <a:bodyPr wrap="square">
            <a:sp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 b="1">
                <a:solidFill>
                  <a:schemeClr val="tx1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57132" y="6027578"/>
            <a:ext cx="11676737" cy="368999"/>
          </a:xfrm>
        </p:spPr>
        <p:txBody>
          <a:bodyPr wrap="square">
            <a:noAutofit/>
          </a:bodyPr>
          <a:lstStyle>
            <a:lvl1pPr marL="1735894" indent="-1735894">
              <a:lnSpc>
                <a:spcPts val="1125"/>
              </a:lnSpc>
              <a:spcAft>
                <a:spcPts val="563"/>
              </a:spcAft>
              <a:buNone/>
              <a:tabLst>
                <a:tab pos="1734777" algn="l"/>
              </a:tabLst>
              <a:defRPr sz="844" b="0">
                <a:solidFill>
                  <a:srgbClr val="85888D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1474078"/>
            <a:ext cx="5966758" cy="4409596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493012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57132" y="1277286"/>
            <a:ext cx="11475960" cy="324661"/>
          </a:xfrm>
        </p:spPr>
        <p:txBody>
          <a:bodyPr wrap="square">
            <a:sp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 b="0">
                <a:solidFill>
                  <a:schemeClr val="tx1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57132" y="6027578"/>
            <a:ext cx="11676737" cy="368999"/>
          </a:xfrm>
        </p:spPr>
        <p:txBody>
          <a:bodyPr wrap="square">
            <a:noAutofit/>
          </a:bodyPr>
          <a:lstStyle>
            <a:lvl1pPr marL="1735894" indent="-1735894">
              <a:lnSpc>
                <a:spcPts val="1125"/>
              </a:lnSpc>
              <a:spcAft>
                <a:spcPts val="563"/>
              </a:spcAft>
              <a:buNone/>
              <a:tabLst>
                <a:tab pos="1734777" algn="l"/>
              </a:tabLst>
              <a:defRPr sz="844" b="0">
                <a:solidFill>
                  <a:srgbClr val="85888D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57132" y="1504700"/>
            <a:ext cx="11475961" cy="4409596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36960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9012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662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57132" y="6027578"/>
            <a:ext cx="11676737" cy="368999"/>
          </a:xfrm>
        </p:spPr>
        <p:txBody>
          <a:bodyPr wrap="square">
            <a:noAutofit/>
          </a:bodyPr>
          <a:lstStyle>
            <a:lvl1pPr marL="1735894" indent="-1735894">
              <a:lnSpc>
                <a:spcPts val="1125"/>
              </a:lnSpc>
              <a:spcAft>
                <a:spcPts val="563"/>
              </a:spcAft>
              <a:buNone/>
              <a:tabLst>
                <a:tab pos="1734777" algn="l"/>
              </a:tabLst>
              <a:defRPr sz="844" b="0">
                <a:solidFill>
                  <a:srgbClr val="85888D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57132" y="1504700"/>
            <a:ext cx="11475961" cy="4409596"/>
          </a:xfrm>
        </p:spPr>
        <p:txBody>
          <a:bodyPr/>
          <a:lstStyle>
            <a:lvl1pPr marL="0" indent="0">
              <a:buNone/>
              <a:defRPr sz="1266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57133" y="582379"/>
            <a:ext cx="11475959" cy="333730"/>
          </a:xfrm>
        </p:spPr>
        <p:txBody>
          <a:bodyPr/>
          <a:lstStyle>
            <a:lvl1pPr marL="0" indent="0" algn="l">
              <a:lnSpc>
                <a:spcPts val="2532"/>
              </a:lnSpc>
              <a:spcAft>
                <a:spcPts val="0"/>
              </a:spcAft>
              <a:buNone/>
              <a:defRPr sz="1969">
                <a:solidFill>
                  <a:schemeClr val="accent1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57132" y="1277286"/>
            <a:ext cx="11475960" cy="324661"/>
          </a:xfrm>
        </p:spPr>
        <p:txBody>
          <a:bodyPr wrap="square">
            <a:spAutoFit/>
          </a:bodyPr>
          <a:lstStyle>
            <a:lvl1pPr marL="0" indent="0">
              <a:lnSpc>
                <a:spcPts val="2532"/>
              </a:lnSpc>
              <a:spcAft>
                <a:spcPts val="563"/>
              </a:spcAft>
              <a:buNone/>
              <a:defRPr sz="1969" b="0">
                <a:solidFill>
                  <a:schemeClr val="tx1"/>
                </a:solidFill>
              </a:defRPr>
            </a:lvl1pPr>
            <a:lvl2pPr marL="0" indent="0">
              <a:lnSpc>
                <a:spcPts val="2110"/>
              </a:lnSpc>
              <a:spcAft>
                <a:spcPts val="563"/>
              </a:spcAft>
              <a:buFont typeface="Arial" charset="0"/>
              <a:buNone/>
              <a:defRPr sz="1547"/>
            </a:lvl2pPr>
            <a:lvl3pPr marL="162017" indent="-162017">
              <a:lnSpc>
                <a:spcPts val="2110"/>
              </a:lnSpc>
              <a:spcAft>
                <a:spcPts val="563"/>
              </a:spcAft>
              <a:buFont typeface="Arial" charset="0"/>
              <a:buChar char="•"/>
              <a:defRPr sz="1547"/>
            </a:lvl3pPr>
            <a:lvl4pPr marL="324035" indent="-162017">
              <a:lnSpc>
                <a:spcPts val="2110"/>
              </a:lnSpc>
              <a:spcAft>
                <a:spcPts val="563"/>
              </a:spcAft>
              <a:buFont typeface=".HelveticaNeueDeskInterface-Regular" charset="0"/>
              <a:buChar char="–"/>
              <a:defRPr sz="1547"/>
            </a:lvl4pPr>
            <a:lvl5pPr>
              <a:lnSpc>
                <a:spcPts val="1969"/>
              </a:lnSpc>
              <a:spcAft>
                <a:spcPts val="563"/>
              </a:spcAft>
              <a:defRPr sz="140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47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88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7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4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1DC3F-A1EB-451E-820D-721BA4B4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17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9862" cy="6412548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292" rtlCol="0" anchor="ctr"/>
          <a:lstStyle/>
          <a:p>
            <a:pPr algn="ctr" defTabSz="915962"/>
            <a:endParaRPr lang="en-GB" sz="1803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706" y="217499"/>
            <a:ext cx="11475386" cy="34624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706" y="1187104"/>
            <a:ext cx="5549647" cy="48747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7495086" y="6563721"/>
            <a:ext cx="3287071" cy="1299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5962"/>
            <a:r>
              <a:rPr lang="en-GB" sz="844" dirty="0">
                <a:solidFill>
                  <a:srgbClr val="4F535A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9356" y="6563721"/>
            <a:ext cx="3287071" cy="1299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5962">
              <a:defRPr/>
            </a:pPr>
            <a:r>
              <a:rPr lang="en-GB" sz="844" dirty="0">
                <a:solidFill>
                  <a:srgbClr val="4F535A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083365" y="6527997"/>
            <a:ext cx="749727" cy="19479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defTabSz="915962"/>
            <a:fld id="{1CF308DF-A0FB-984D-BFF5-BCA52FB96EDD}" type="slidenum">
              <a:rPr lang="en-GB" sz="844" smtClean="0">
                <a:solidFill>
                  <a:srgbClr val="4F535A"/>
                </a:solidFill>
              </a:rPr>
              <a:pPr defTabSz="915962"/>
              <a:t>‹#›</a:t>
            </a:fld>
            <a:endParaRPr lang="en-GB" sz="844" dirty="0">
              <a:solidFill>
                <a:srgbClr val="4F53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90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</p:sldLayoutIdLst>
  <p:hf hdr="0" ftr="0"/>
  <p:txStyles>
    <p:titleStyle>
      <a:lvl1pPr algn="l" defTabSz="914355" rtl="0" eaLnBrk="1" latinLnBrk="0" hangingPunct="1">
        <a:lnSpc>
          <a:spcPts val="2672"/>
        </a:lnSpc>
        <a:spcBef>
          <a:spcPct val="0"/>
        </a:spcBef>
        <a:buNone/>
        <a:defRPr sz="23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53" indent="-205053" algn="l" defTabSz="914355" rtl="0" eaLnBrk="1" latinLnBrk="0" hangingPunct="1">
        <a:lnSpc>
          <a:spcPts val="2813"/>
        </a:lnSpc>
        <a:spcBef>
          <a:spcPts val="0"/>
        </a:spcBef>
        <a:spcAft>
          <a:spcPts val="703"/>
        </a:spcAft>
        <a:buFont typeface="Arial" panose="020B0604020202020204" pitchFamily="34" charset="0"/>
        <a:buChar char="•"/>
        <a:tabLst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410106" indent="-205053" algn="l" defTabSz="914355" rtl="0" eaLnBrk="1" latinLnBrk="0" hangingPunct="1">
        <a:lnSpc>
          <a:spcPts val="2813"/>
        </a:lnSpc>
        <a:spcBef>
          <a:spcPts val="0"/>
        </a:spcBef>
        <a:spcAft>
          <a:spcPts val="703"/>
        </a:spcAft>
        <a:buFont typeface=".HelveticaNeueDeskInterface-Regular" charset="0"/>
        <a:buChar char="–"/>
        <a:tabLst/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7815" indent="0" algn="l" defTabSz="914355" rtl="0" eaLnBrk="1" latinLnBrk="0" hangingPunct="1">
        <a:lnSpc>
          <a:spcPts val="2813"/>
        </a:lnSpc>
        <a:spcBef>
          <a:spcPts val="0"/>
        </a:spcBef>
        <a:spcAft>
          <a:spcPts val="703"/>
        </a:spcAft>
        <a:buFont typeface="Arial" charset="0"/>
        <a:buNone/>
        <a:tabLst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7815" indent="0" algn="l" defTabSz="914355" rtl="0" eaLnBrk="1" latinLnBrk="0" hangingPunct="1">
        <a:lnSpc>
          <a:spcPts val="2813"/>
        </a:lnSpc>
        <a:spcBef>
          <a:spcPts val="0"/>
        </a:spcBef>
        <a:spcAft>
          <a:spcPts val="703"/>
        </a:spcAft>
        <a:buFont typeface="Arial" charset="0"/>
        <a:buNone/>
        <a:tabLst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7815" indent="0" algn="l" defTabSz="914355" rtl="0" eaLnBrk="1" latinLnBrk="0" hangingPunct="1">
        <a:lnSpc>
          <a:spcPts val="2813"/>
        </a:lnSpc>
        <a:spcBef>
          <a:spcPts val="0"/>
        </a:spcBef>
        <a:spcAft>
          <a:spcPts val="703"/>
        </a:spcAft>
        <a:buFont typeface="Arial" charset="0"/>
        <a:buNone/>
        <a:tabLst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3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71">
          <p15:clr>
            <a:srgbClr val="F26B43"/>
          </p15:clr>
        </p15:guide>
        <p15:guide id="2" pos="4096">
          <p15:clr>
            <a:srgbClr val="F26B43"/>
          </p15:clr>
        </p15:guide>
        <p15:guide id="3" pos="7952">
          <p15:clr>
            <a:srgbClr val="F26B43"/>
          </p15:clr>
        </p15:guide>
        <p15:guide id="4" pos="47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598338" y="1321611"/>
            <a:ext cx="5070965" cy="15583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813" b="1" dirty="0" smtClean="0"/>
              <a:t>CVA modelling in a portfolio</a:t>
            </a:r>
            <a:br>
              <a:rPr lang="en-GB" sz="2813" b="1" dirty="0" smtClean="0"/>
            </a:br>
            <a:r>
              <a:rPr lang="en-GB" sz="2813" b="1" dirty="0" smtClean="0"/>
              <a:t>of Interest Rate Swaps</a:t>
            </a:r>
            <a:r>
              <a:rPr lang="en-GB" sz="2813" b="1" dirty="0"/>
              <a:t/>
            </a:r>
            <a:br>
              <a:rPr lang="en-GB" sz="2813" b="1" dirty="0"/>
            </a:br>
            <a:endParaRPr lang="en-GB" sz="2813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589611" y="3530278"/>
            <a:ext cx="5070966" cy="1291635"/>
          </a:xfrm>
        </p:spPr>
        <p:txBody>
          <a:bodyPr/>
          <a:lstStyle/>
          <a:p>
            <a:r>
              <a:rPr lang="en-GB" dirty="0" smtClean="0"/>
              <a:t>APPLIED PROJECT</a:t>
            </a:r>
          </a:p>
          <a:p>
            <a:r>
              <a:rPr lang="en-GB" dirty="0" smtClean="0"/>
              <a:t>Quantitative Analysis Report</a:t>
            </a:r>
          </a:p>
          <a:p>
            <a:endParaRPr lang="en-GB" dirty="0"/>
          </a:p>
          <a:p>
            <a:r>
              <a:rPr lang="en-GB" dirty="0" smtClean="0"/>
              <a:t>MSc Risk Management &amp; Financial Engineering</a:t>
            </a:r>
          </a:p>
          <a:p>
            <a:endParaRPr lang="en-GB" dirty="0"/>
          </a:p>
          <a:p>
            <a:endParaRPr lang="en-GB" b="1" dirty="0" smtClean="0"/>
          </a:p>
          <a:p>
            <a:endParaRPr lang="en-GB" dirty="0"/>
          </a:p>
        </p:txBody>
      </p:sp>
      <p:sp>
        <p:nvSpPr>
          <p:cNvPr id="6" name="Subtitle 7"/>
          <p:cNvSpPr txBox="1">
            <a:spLocks/>
          </p:cNvSpPr>
          <p:nvPr/>
        </p:nvSpPr>
        <p:spPr>
          <a:xfrm>
            <a:off x="5878488" y="5581259"/>
            <a:ext cx="4383578" cy="8738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00277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50138" indent="0" algn="ctr" defTabSz="1300277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 typeface=".HelveticaNeueDeskInterface-Regular" charset="0"/>
              <a:buNone/>
              <a:tabLst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0" algn="ctr" defTabSz="1300277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None/>
              <a:tabLst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indent="0" algn="ctr" defTabSz="1300277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None/>
              <a:tabLst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indent="0" algn="ctr" defTabSz="1300277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None/>
              <a:tabLst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indent="0" algn="ctr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indent="0" algn="ctr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indent="0" algn="ctr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indent="0" algn="ctr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969" b="1" dirty="0" smtClean="0">
                <a:solidFill>
                  <a:srgbClr val="FFFFFF"/>
                </a:solidFill>
              </a:rPr>
              <a:t>Alexandros Fragkiadakis</a:t>
            </a:r>
            <a:endParaRPr lang="en-GB" sz="1969" b="1" dirty="0">
              <a:solidFill>
                <a:srgbClr val="FFFFFF"/>
              </a:solidFill>
            </a:endParaRPr>
          </a:p>
          <a:p>
            <a:pPr algn="r"/>
            <a:r>
              <a:rPr lang="en-GB" sz="1969" b="1" dirty="0">
                <a:solidFill>
                  <a:srgbClr val="FFFFFF"/>
                </a:solidFill>
              </a:rPr>
              <a:t>CID: </a:t>
            </a:r>
            <a:r>
              <a:rPr lang="en-GB" sz="1969" b="1" dirty="0" smtClean="0">
                <a:solidFill>
                  <a:srgbClr val="FFFFFF"/>
                </a:solidFill>
              </a:rPr>
              <a:t>00779460</a:t>
            </a:r>
            <a:endParaRPr lang="en-GB" sz="1969" b="1" dirty="0">
              <a:solidFill>
                <a:srgbClr val="FFFFFF"/>
              </a:solidFill>
            </a:endParaRPr>
          </a:p>
          <a:p>
            <a:endParaRPr lang="en-GB" sz="1969" b="1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98338" y="3230923"/>
            <a:ext cx="5055160" cy="12269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7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952500" y="85725"/>
            <a:ext cx="10515600" cy="890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355D7E"/>
                </a:solidFill>
                <a:latin typeface="Lucida Grande"/>
                <a:cs typeface="Lucida Grande"/>
              </a:rPr>
              <a:t>Basic Definitions</a:t>
            </a:r>
            <a:endParaRPr lang="en-US" sz="3200" dirty="0">
              <a:solidFill>
                <a:srgbClr val="355D7E"/>
              </a:solidFill>
              <a:latin typeface="Lucida Grande"/>
              <a:cs typeface="Lucida Grand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1975" y="1585739"/>
            <a:ext cx="5219700" cy="531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q"/>
              <a:defRPr/>
            </a:pPr>
            <a:r>
              <a:rPr lang="en-US" sz="2400" b="1" kern="0" dirty="0" smtClean="0">
                <a:solidFill>
                  <a:srgbClr val="7030A0"/>
                </a:solidFill>
              </a:rPr>
              <a:t>Why is CVA is important for banks?</a:t>
            </a:r>
          </a:p>
          <a:p>
            <a:pPr lvl="0">
              <a:defRPr/>
            </a:pPr>
            <a:endParaRPr lang="en-US" sz="2400" b="1" kern="0" dirty="0">
              <a:solidFill>
                <a:srgbClr val="7030A0"/>
              </a:solidFill>
            </a:endParaRP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prstClr val="black"/>
                </a:solidFill>
              </a:rPr>
              <a:t>Used for Counter party Credit Risk evaluation</a:t>
            </a:r>
            <a:r>
              <a:rPr lang="en-US" sz="2000" kern="0" dirty="0" smtClean="0">
                <a:solidFill>
                  <a:prstClr val="black"/>
                </a:solidFill>
              </a:rPr>
              <a:t>.</a:t>
            </a: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prstClr val="black"/>
              </a:solidFill>
            </a:endParaRP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prstClr val="black"/>
                </a:solidFill>
              </a:rPr>
              <a:t>Introduced in Basel II (2005), however up to 2008 crisis many institutions neglected the CVA</a:t>
            </a:r>
            <a:r>
              <a:rPr lang="en-US" sz="2000" kern="0" dirty="0" smtClean="0">
                <a:solidFill>
                  <a:prstClr val="black"/>
                </a:solidFill>
              </a:rPr>
              <a:t>.</a:t>
            </a: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endParaRPr lang="en-US" sz="2000" kern="0" dirty="0" smtClean="0">
              <a:solidFill>
                <a:prstClr val="black"/>
              </a:solidFill>
            </a:endParaRP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prstClr val="black"/>
                </a:solidFill>
              </a:rPr>
              <a:t>CVA is the market value of counterparty credit risk.</a:t>
            </a: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prstClr val="black"/>
              </a:solidFill>
            </a:endParaRP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endParaRPr lang="en-US" sz="2200" kern="0" dirty="0">
              <a:solidFill>
                <a:prstClr val="black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886" y="5259203"/>
            <a:ext cx="2885400" cy="4934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62296" y="1585739"/>
            <a:ext cx="3714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Wingdings" pitchFamily="2" charset="2"/>
              <a:buChar char="q"/>
              <a:defRPr/>
            </a:pPr>
            <a:r>
              <a:rPr lang="en-US" sz="2400" b="1" kern="0" dirty="0" smtClean="0">
                <a:solidFill>
                  <a:srgbClr val="7030A0"/>
                </a:solidFill>
              </a:rPr>
              <a:t>Objective of this Project</a:t>
            </a:r>
            <a:endParaRPr lang="en-US" sz="2400" b="1" kern="0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7648" y="2320409"/>
            <a:ext cx="540287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r>
              <a:rPr lang="en-US" kern="0" dirty="0" smtClean="0">
                <a:solidFill>
                  <a:prstClr val="black"/>
                </a:solidFill>
              </a:rPr>
              <a:t>Investigate </a:t>
            </a:r>
            <a:r>
              <a:rPr lang="en-US" kern="0" dirty="0">
                <a:solidFill>
                  <a:prstClr val="black"/>
                </a:solidFill>
              </a:rPr>
              <a:t>how to </a:t>
            </a:r>
            <a:r>
              <a:rPr lang="en-US" kern="0" dirty="0" smtClean="0">
                <a:solidFill>
                  <a:prstClr val="black"/>
                </a:solidFill>
              </a:rPr>
              <a:t>credit </a:t>
            </a:r>
            <a:r>
              <a:rPr lang="en-US" kern="0" dirty="0">
                <a:solidFill>
                  <a:prstClr val="black"/>
                </a:solidFill>
              </a:rPr>
              <a:t>value adjustment (CVA</a:t>
            </a:r>
            <a:r>
              <a:rPr lang="en-US" kern="0" dirty="0" smtClean="0">
                <a:solidFill>
                  <a:prstClr val="black"/>
                </a:solidFill>
              </a:rPr>
              <a:t>) numerically (Monte Carlo).</a:t>
            </a: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endParaRPr lang="en-US" kern="0" dirty="0" smtClean="0">
              <a:solidFill>
                <a:prstClr val="black"/>
              </a:solidFill>
            </a:endParaRP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r>
              <a:rPr lang="en-US" kern="0" dirty="0" smtClean="0">
                <a:solidFill>
                  <a:prstClr val="black"/>
                </a:solidFill>
              </a:rPr>
              <a:t>Consider different stress tests scenarios. Some potential ideas:</a:t>
            </a:r>
          </a:p>
          <a:p>
            <a:pPr marL="457200" lvl="0" indent="-457200">
              <a:buClr>
                <a:srgbClr val="1F497D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prstClr val="black"/>
              </a:solidFill>
            </a:endParaRPr>
          </a:p>
          <a:p>
            <a:pPr marL="400050" lvl="0" indent="-400050">
              <a:buClr>
                <a:srgbClr val="1F497D"/>
              </a:buClr>
              <a:buFont typeface="+mj-lt"/>
              <a:buAutoNum type="romanLcPeriod"/>
              <a:defRPr/>
            </a:pPr>
            <a:r>
              <a:rPr lang="en-US" kern="0" dirty="0" smtClean="0">
                <a:solidFill>
                  <a:prstClr val="black"/>
                </a:solidFill>
              </a:rPr>
              <a:t>CVA with/without netting agreement.</a:t>
            </a:r>
          </a:p>
          <a:p>
            <a:pPr marL="400050" lvl="0" indent="-400050">
              <a:buClr>
                <a:srgbClr val="1F497D"/>
              </a:buClr>
              <a:buFont typeface="+mj-lt"/>
              <a:buAutoNum type="romanLcPeriod"/>
              <a:defRPr/>
            </a:pPr>
            <a:endParaRPr lang="en-US" kern="0" dirty="0">
              <a:solidFill>
                <a:prstClr val="black"/>
              </a:solidFill>
            </a:endParaRPr>
          </a:p>
          <a:p>
            <a:pPr marL="400050" lvl="0" indent="-400050">
              <a:buClr>
                <a:srgbClr val="1F497D"/>
              </a:buClr>
              <a:buFont typeface="+mj-lt"/>
              <a:buAutoNum type="romanLcPeriod"/>
              <a:defRPr/>
            </a:pPr>
            <a:r>
              <a:rPr lang="en-US" kern="0" dirty="0" smtClean="0">
                <a:solidFill>
                  <a:prstClr val="black"/>
                </a:solidFill>
              </a:rPr>
              <a:t>How does the CVA changes as maturities of the IRS </a:t>
            </a:r>
            <a:r>
              <a:rPr lang="en-US" kern="0" dirty="0" smtClean="0">
                <a:solidFill>
                  <a:prstClr val="black"/>
                </a:solidFill>
              </a:rPr>
              <a:t>increases?</a:t>
            </a:r>
            <a:endParaRPr lang="en-US" kern="0" dirty="0" smtClean="0">
              <a:solidFill>
                <a:prstClr val="black"/>
              </a:solidFill>
            </a:endParaRPr>
          </a:p>
          <a:p>
            <a:pPr marL="400050" lvl="0" indent="-400050">
              <a:buClr>
                <a:srgbClr val="1F497D"/>
              </a:buClr>
              <a:buFont typeface="+mj-lt"/>
              <a:buAutoNum type="romanLcPeriod"/>
              <a:defRPr/>
            </a:pPr>
            <a:endParaRPr lang="en-US" kern="0" dirty="0" smtClean="0">
              <a:solidFill>
                <a:prstClr val="black"/>
              </a:solidFill>
            </a:endParaRPr>
          </a:p>
          <a:p>
            <a:pPr marL="400050" lvl="0" indent="-400050">
              <a:buClr>
                <a:srgbClr val="1F497D"/>
              </a:buClr>
              <a:buFont typeface="+mj-lt"/>
              <a:buAutoNum type="romanLcPeriod"/>
              <a:defRPr/>
            </a:pPr>
            <a:r>
              <a:rPr lang="en-US" kern="0" dirty="0" smtClean="0">
                <a:solidFill>
                  <a:prstClr val="black"/>
                </a:solidFill>
              </a:rPr>
              <a:t>How does the </a:t>
            </a:r>
            <a:r>
              <a:rPr lang="en-US" kern="0" dirty="0">
                <a:solidFill>
                  <a:prstClr val="black"/>
                </a:solidFill>
              </a:rPr>
              <a:t>CVA changes </a:t>
            </a:r>
            <a:r>
              <a:rPr lang="en-US" kern="0" smtClean="0">
                <a:solidFill>
                  <a:prstClr val="black"/>
                </a:solidFill>
              </a:rPr>
              <a:t>if </a:t>
            </a:r>
            <a:r>
              <a:rPr lang="en-US" kern="0" smtClean="0">
                <a:solidFill>
                  <a:prstClr val="black"/>
                </a:solidFill>
              </a:rPr>
              <a:t>the Prob</a:t>
            </a:r>
            <a:r>
              <a:rPr lang="en-US" kern="0" dirty="0" smtClean="0">
                <a:solidFill>
                  <a:prstClr val="black"/>
                </a:solidFill>
              </a:rPr>
              <a:t>. Default increases?</a:t>
            </a:r>
          </a:p>
          <a:p>
            <a:pPr marL="400050" lvl="0" indent="-400050">
              <a:buClr>
                <a:srgbClr val="1F497D"/>
              </a:buClr>
              <a:buFont typeface="+mj-lt"/>
              <a:buAutoNum type="romanLcPeriod"/>
              <a:defRPr/>
            </a:pPr>
            <a:endParaRPr lang="en-US" kern="0" dirty="0" smtClean="0">
              <a:solidFill>
                <a:prstClr val="black"/>
              </a:solidFill>
            </a:endParaRPr>
          </a:p>
          <a:p>
            <a:pPr marL="400050" lvl="0" indent="-400050">
              <a:buClr>
                <a:srgbClr val="1F497D"/>
              </a:buClr>
              <a:buFont typeface="+mj-lt"/>
              <a:buAutoNum type="romanLcPeriod"/>
              <a:defRPr/>
            </a:pPr>
            <a:r>
              <a:rPr lang="en-US" kern="0" dirty="0" smtClean="0">
                <a:solidFill>
                  <a:prstClr val="black"/>
                </a:solidFill>
              </a:rPr>
              <a:t>Introducing wrong-way risk.</a:t>
            </a:r>
          </a:p>
          <a:p>
            <a:pPr marL="400050" lvl="0" indent="-400050">
              <a:buClr>
                <a:srgbClr val="1F497D"/>
              </a:buClr>
              <a:buFont typeface="+mj-lt"/>
              <a:buAutoNum type="romanLcPeriod"/>
              <a:defRPr/>
            </a:pPr>
            <a:endParaRPr lang="en-US" kern="0" dirty="0" smtClean="0">
              <a:solidFill>
                <a:prstClr val="black"/>
              </a:solidFill>
            </a:endParaRPr>
          </a:p>
          <a:p>
            <a:pPr lvl="0">
              <a:buClr>
                <a:srgbClr val="1F497D"/>
              </a:buClr>
              <a:defRPr/>
            </a:pPr>
            <a:endParaRPr lang="en-US" kern="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6202080"/>
            <a:ext cx="1595528" cy="5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923925" y="0"/>
            <a:ext cx="10515600" cy="671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355D7E"/>
                </a:solidFill>
                <a:latin typeface="Lucida Grande"/>
                <a:cs typeface="Lucida Grande"/>
              </a:rPr>
              <a:t>Project Methodology</a:t>
            </a:r>
            <a:endParaRPr lang="en-US" sz="3200" dirty="0">
              <a:solidFill>
                <a:srgbClr val="355D7E"/>
              </a:solidFill>
              <a:latin typeface="Lucida Grande"/>
              <a:cs typeface="Lucida Grand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5750" y="1962150"/>
            <a:ext cx="40576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Portfolio will consist of IRS with: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A Number of Counterparties(could be sovereigns or other institutions).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Different Maturities.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Both Payer and Receiver Swaps.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Swap Rate should be computed such as the contract has 0 value today.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99" y="884610"/>
            <a:ext cx="7093425" cy="58368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6202080"/>
            <a:ext cx="1595528" cy="5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DC3F-A1EB-451E-820D-721BA4B49563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6202080"/>
            <a:ext cx="1595528" cy="580772"/>
          </a:xfrm>
          <a:prstGeom prst="rect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952500" y="85725"/>
            <a:ext cx="10515600" cy="890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355D7E"/>
                </a:solidFill>
                <a:latin typeface="Lucida Grande"/>
                <a:cs typeface="Lucida Grande"/>
              </a:rPr>
              <a:t>Project timeline/References</a:t>
            </a:r>
            <a:endParaRPr lang="en-US" sz="3200" dirty="0">
              <a:solidFill>
                <a:srgbClr val="355D7E"/>
              </a:solidFill>
              <a:latin typeface="Lucida Grande"/>
              <a:cs typeface="Lucida Grande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24840"/>
              </p:ext>
            </p:extLst>
          </p:nvPr>
        </p:nvGraphicFramePr>
        <p:xfrm>
          <a:off x="1765300" y="1531936"/>
          <a:ext cx="8064500" cy="2024254"/>
        </p:xfrm>
        <a:graphic>
          <a:graphicData uri="http://schemas.openxmlformats.org/drawingml/2006/table">
            <a:tbl>
              <a:tblPr firstRow="1" firstCol="1" bandRow="1"/>
              <a:tblGrid>
                <a:gridCol w="2246846"/>
                <a:gridCol w="1784540"/>
                <a:gridCol w="2016557"/>
                <a:gridCol w="2016557"/>
              </a:tblGrid>
              <a:tr h="3756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Intensive Research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April-July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Draft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By the end of July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3756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Early May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Submission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Until 16 August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3756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Analysis (Bloomberg)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Coding/Experimental Analysis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May-July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95462" y="3722477"/>
            <a:ext cx="88296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				References</a:t>
            </a:r>
            <a:endParaRPr lang="en-US" sz="2000" dirty="0" smtClean="0"/>
          </a:p>
          <a:p>
            <a:endParaRPr lang="en-US" sz="1400" dirty="0"/>
          </a:p>
          <a:p>
            <a:r>
              <a:rPr lang="en-US" sz="1400" dirty="0" smtClean="0"/>
              <a:t>[1]“</a:t>
            </a:r>
            <a:r>
              <a:rPr lang="en-US" sz="1400" i="1" dirty="0" smtClean="0"/>
              <a:t>Interest </a:t>
            </a:r>
            <a:r>
              <a:rPr lang="en-US" sz="1400" i="1" dirty="0"/>
              <a:t>Rates After The Credit Crunch: Multiple-Curve Vanilla Derivatives and SABR</a:t>
            </a:r>
            <a:r>
              <a:rPr lang="en-US" sz="1400" dirty="0"/>
              <a:t>”, Marco </a:t>
            </a:r>
            <a:r>
              <a:rPr lang="en-US" sz="1400" dirty="0" err="1"/>
              <a:t>Bianchetti</a:t>
            </a:r>
            <a:r>
              <a:rPr lang="en-US" sz="1400" dirty="0"/>
              <a:t>, </a:t>
            </a:r>
            <a:r>
              <a:rPr lang="en-US" sz="1400" dirty="0" err="1"/>
              <a:t>Mattia</a:t>
            </a:r>
            <a:r>
              <a:rPr lang="en-US" sz="1400" dirty="0"/>
              <a:t> </a:t>
            </a:r>
            <a:r>
              <a:rPr lang="en-US" sz="1400" dirty="0" err="1"/>
              <a:t>Carlicchi</a:t>
            </a:r>
            <a:r>
              <a:rPr lang="en-US" sz="1400" dirty="0"/>
              <a:t>.</a:t>
            </a:r>
          </a:p>
          <a:p>
            <a:r>
              <a:rPr lang="en-US" sz="1400" dirty="0" smtClean="0"/>
              <a:t>[2]“</a:t>
            </a:r>
            <a:r>
              <a:rPr lang="en-US" sz="1400" i="1" dirty="0" smtClean="0"/>
              <a:t>Interest </a:t>
            </a:r>
            <a:r>
              <a:rPr lang="en-US" sz="1400" i="1" dirty="0"/>
              <a:t>Rate bootstrapping explained</a:t>
            </a:r>
            <a:r>
              <a:rPr lang="en-US" sz="1400" dirty="0"/>
              <a:t>”, German </a:t>
            </a:r>
            <a:r>
              <a:rPr lang="en-US" sz="1400" dirty="0" err="1"/>
              <a:t>Bernhart</a:t>
            </a:r>
            <a:r>
              <a:rPr lang="en-US" sz="1400" dirty="0"/>
              <a:t>, XAIA Investment </a:t>
            </a:r>
            <a:r>
              <a:rPr lang="en-US" sz="1400" dirty="0" smtClean="0"/>
              <a:t>GmbH.</a:t>
            </a:r>
            <a:endParaRPr lang="en-US" sz="1400" dirty="0"/>
          </a:p>
          <a:p>
            <a:r>
              <a:rPr lang="en-US" sz="1400" dirty="0" smtClean="0"/>
              <a:t>[3]“</a:t>
            </a:r>
            <a:r>
              <a:rPr lang="en-US" sz="1400" i="1" dirty="0" err="1" smtClean="0"/>
              <a:t>Swaption</a:t>
            </a:r>
            <a:r>
              <a:rPr lang="en-US" sz="1400" i="1" dirty="0" smtClean="0"/>
              <a:t> </a:t>
            </a:r>
            <a:r>
              <a:rPr lang="en-US" sz="1400" i="1" dirty="0"/>
              <a:t>pricing under the Hull-White One Factor Model</a:t>
            </a:r>
            <a:r>
              <a:rPr lang="en-US" sz="1400" dirty="0"/>
              <a:t>”, </a:t>
            </a:r>
            <a:r>
              <a:rPr lang="en-US" sz="1400" dirty="0" err="1"/>
              <a:t>Wouter</a:t>
            </a:r>
            <a:r>
              <a:rPr lang="en-US" sz="1400" dirty="0"/>
              <a:t> </a:t>
            </a:r>
            <a:r>
              <a:rPr lang="en-US" sz="1400" dirty="0" err="1"/>
              <a:t>Tilgenkamp</a:t>
            </a:r>
            <a:r>
              <a:rPr lang="en-US" sz="1400" dirty="0"/>
              <a:t>, Delft University of Technology.</a:t>
            </a:r>
          </a:p>
          <a:p>
            <a:r>
              <a:rPr lang="en-US" sz="1400" dirty="0" smtClean="0"/>
              <a:t>[4]“</a:t>
            </a:r>
            <a:r>
              <a:rPr lang="en-US" sz="1400" i="1" dirty="0" smtClean="0"/>
              <a:t>Interest </a:t>
            </a:r>
            <a:r>
              <a:rPr lang="en-US" sz="1400" i="1" dirty="0"/>
              <a:t>Rate Models - Theory and Practice: With Smile, Inflation and Credit”,</a:t>
            </a:r>
            <a:r>
              <a:rPr lang="en-US" sz="1400" dirty="0"/>
              <a:t> </a:t>
            </a:r>
            <a:r>
              <a:rPr lang="en-US" sz="1400" dirty="0" err="1"/>
              <a:t>Damiano</a:t>
            </a:r>
            <a:r>
              <a:rPr lang="en-US" sz="1400" dirty="0"/>
              <a:t> </a:t>
            </a:r>
            <a:r>
              <a:rPr lang="en-US" sz="1400" dirty="0" err="1"/>
              <a:t>Brigo</a:t>
            </a:r>
            <a:r>
              <a:rPr lang="en-US" sz="1400" dirty="0"/>
              <a:t>, Fabio </a:t>
            </a:r>
            <a:r>
              <a:rPr lang="en-US" sz="1400" dirty="0" err="1"/>
              <a:t>Mercurio</a:t>
            </a:r>
            <a:r>
              <a:rPr lang="en-US" sz="1400" dirty="0"/>
              <a:t>.</a:t>
            </a:r>
          </a:p>
          <a:p>
            <a:r>
              <a:rPr lang="en-US" sz="1400" dirty="0" smtClean="0"/>
              <a:t>[5]“</a:t>
            </a:r>
            <a:r>
              <a:rPr lang="en-US" sz="1400" i="1" dirty="0" smtClean="0"/>
              <a:t>Counterparty </a:t>
            </a:r>
            <a:r>
              <a:rPr lang="en-US" sz="1400" i="1" dirty="0"/>
              <a:t>Credit Risk, Collateral and Funding: With Pricing Cases For All Asset Classes</a:t>
            </a:r>
            <a:r>
              <a:rPr lang="en-US" sz="1400" dirty="0"/>
              <a:t>”, </a:t>
            </a:r>
            <a:r>
              <a:rPr lang="en-US" sz="1400" dirty="0" err="1"/>
              <a:t>Damiano</a:t>
            </a:r>
            <a:r>
              <a:rPr lang="en-US" sz="1400" dirty="0"/>
              <a:t> </a:t>
            </a:r>
            <a:r>
              <a:rPr lang="en-US" sz="1400" dirty="0" err="1"/>
              <a:t>Brigo</a:t>
            </a:r>
            <a:r>
              <a:rPr lang="en-US" sz="1400" dirty="0"/>
              <a:t>, Massimo </a:t>
            </a:r>
            <a:r>
              <a:rPr lang="en-US" sz="1400" dirty="0" err="1"/>
              <a:t>Morini</a:t>
            </a:r>
            <a:r>
              <a:rPr lang="en-US" sz="1400" dirty="0"/>
              <a:t>, Andrea </a:t>
            </a:r>
            <a:r>
              <a:rPr lang="en-US" sz="1400" dirty="0" err="1" smtClean="0"/>
              <a:t>Pallavicini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[6] “Estimating Default Probabilities Using Credit Spreads”, http://www.investment-and-finance.net, risk-management tutorials.</a:t>
            </a:r>
          </a:p>
          <a:p>
            <a:r>
              <a:rPr lang="en-US" sz="1400" dirty="0" smtClean="0"/>
              <a:t>[7]”</a:t>
            </a:r>
            <a:r>
              <a:rPr lang="en-US" sz="1400" i="1" dirty="0" smtClean="0"/>
              <a:t>Financial Engineering Lecture notes</a:t>
            </a:r>
            <a:r>
              <a:rPr lang="en-US" sz="1400" dirty="0" smtClean="0"/>
              <a:t>”, Academic year 1015-2016, RMFE Imperial College London.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3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Sept 2015.pptx" id="{56C720F8-678D-4628-8843-6C1524665072}" vid="{2CBFECE4-DEE9-4100-87F1-477F6B285AD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4341</TotalTime>
  <Words>204</Words>
  <Application>Microsoft Office PowerPoint</Application>
  <PresentationFormat>Widescreen</PresentationFormat>
  <Paragraphs>72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.HelveticaNeueDeskInterface-Regular</vt:lpstr>
      <vt:lpstr>Arial</vt:lpstr>
      <vt:lpstr>Calibri</vt:lpstr>
      <vt:lpstr>Calibri Light</vt:lpstr>
      <vt:lpstr>Lucida Grande</vt:lpstr>
      <vt:lpstr>Times New Roman</vt:lpstr>
      <vt:lpstr>Wingdings</vt:lpstr>
      <vt:lpstr>Office Theme</vt:lpstr>
      <vt:lpstr>blank</vt:lpstr>
      <vt:lpstr>CVA modelling in a portfolio of Interest Rate Swaps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</cp:lastModifiedBy>
  <cp:revision>48</cp:revision>
  <dcterms:created xsi:type="dcterms:W3CDTF">2016-04-29T19:29:21Z</dcterms:created>
  <dcterms:modified xsi:type="dcterms:W3CDTF">2016-05-02T19:54:48Z</dcterms:modified>
</cp:coreProperties>
</file>